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37" r:id="rId2"/>
    <p:sldId id="494" r:id="rId3"/>
    <p:sldId id="469" r:id="rId4"/>
    <p:sldId id="498" r:id="rId5"/>
    <p:sldId id="505" r:id="rId6"/>
    <p:sldId id="503" r:id="rId7"/>
    <p:sldId id="504" r:id="rId8"/>
  </p:sldIdLst>
  <p:sldSz cx="9944100" cy="6218238"/>
  <p:notesSz cx="6858000" cy="9144000"/>
  <p:defaultTextStyle>
    <a:defPPr>
      <a:defRPr lang="es-ES_tradnl"/>
    </a:defPPr>
    <a:lvl1pPr algn="l" defTabSz="5159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515938" indent="-58738" algn="l" defTabSz="5159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033463" indent="-119063" algn="l" defTabSz="5159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550988" indent="-179388" algn="l" defTabSz="5159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68513" indent="-239713" algn="l" defTabSz="51593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8">
          <p15:clr>
            <a:srgbClr val="A4A3A4"/>
          </p15:clr>
        </p15:guide>
        <p15:guide id="2" pos="31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A"/>
    <a:srgbClr val="F9B00C"/>
    <a:srgbClr val="FD7808"/>
    <a:srgbClr val="FC9309"/>
    <a:srgbClr val="FBA50A"/>
    <a:srgbClr val="7F7F7F"/>
    <a:srgbClr val="3DC1FC"/>
    <a:srgbClr val="A6A6A6"/>
    <a:srgbClr val="40A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3" autoAdjust="0"/>
    <p:restoredTop sz="99802" autoAdjust="0"/>
  </p:normalViewPr>
  <p:slideViewPr>
    <p:cSldViewPr snapToObjects="1">
      <p:cViewPr varScale="1">
        <p:scale>
          <a:sx n="94" d="100"/>
          <a:sy n="94" d="100"/>
        </p:scale>
        <p:origin x="782" y="86"/>
      </p:cViewPr>
      <p:guideLst>
        <p:guide orient="horz" pos="1958"/>
        <p:guide pos="31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643575A-980B-46CA-8A8A-BFBB18F0EF97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944B8F-483A-4E67-AD07-BEEBCA66340B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776049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D76D592-4597-4130-A694-EBE9EA08929F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940BC2-1AAF-4F16-A86A-811D6A64C05C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435953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D2684-C43C-4FE6-8655-255DD43222E2}" type="slidenum">
              <a:rPr lang="es-ES_tradnl" altLang="es-CL" smtClean="0"/>
              <a:pPr>
                <a:defRPr/>
              </a:pPr>
              <a:t>4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0043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D2684-C43C-4FE6-8655-255DD43222E2}" type="slidenum">
              <a:rPr lang="es-ES_tradnl" altLang="es-CL" smtClean="0"/>
              <a:pPr>
                <a:defRPr/>
              </a:pPr>
              <a:t>5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73908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9D2684-C43C-4FE6-8655-255DD43222E2}" type="slidenum">
              <a:rPr lang="es-ES_tradnl" altLang="es-CL" smtClean="0"/>
              <a:pPr>
                <a:defRPr/>
              </a:pPr>
              <a:t>6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57700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5813" y="1931690"/>
            <a:ext cx="8452485" cy="1332891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1615" y="3523668"/>
            <a:ext cx="6960870" cy="15891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7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4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1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8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5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0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7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E51C-87A9-444C-93E3-6AFFD10F62D0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6081E-68F5-42B1-B016-7235507A59E8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289308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3D03-DB7D-4EF9-8702-E63A4F651DC8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9DADE-977B-458C-BF27-26A7A9F43B1F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54900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09472" y="187126"/>
            <a:ext cx="2237423" cy="3978521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7208" y="187126"/>
            <a:ext cx="6546533" cy="397852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684E9-6D3C-414E-B8A0-CFF242366C4F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1F07F-DB13-412B-95F6-6CAE11AEC23F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41894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9230-7AB2-445F-A4B5-1ABC79A95418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33B85-D93C-45A7-A66C-2569A36F60F2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273777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515" y="3995800"/>
            <a:ext cx="8452485" cy="123501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5515" y="2635560"/>
            <a:ext cx="8452485" cy="136023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43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8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3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37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AE902-0F23-4FA0-A2B6-6ED85EFCB439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48AA9-03A8-41C1-86B9-8C5EDA455418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196067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7205" y="1088192"/>
            <a:ext cx="4391978" cy="30774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054917" y="1088192"/>
            <a:ext cx="4391978" cy="307745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D3DB-8F98-4EF6-876F-43C6F64C6819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2283B-FE45-438B-84B1-3EBADC7095BE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57781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205" y="249021"/>
            <a:ext cx="8949690" cy="103637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7205" y="1391912"/>
            <a:ext cx="4393704" cy="58008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185" indent="0">
              <a:buNone/>
              <a:defRPr sz="2300" b="1"/>
            </a:lvl2pPr>
            <a:lvl3pPr marL="1034369" indent="0">
              <a:buNone/>
              <a:defRPr sz="2000" b="1"/>
            </a:lvl3pPr>
            <a:lvl4pPr marL="1551554" indent="0">
              <a:buNone/>
              <a:defRPr sz="1800" b="1"/>
            </a:lvl4pPr>
            <a:lvl5pPr marL="2068739" indent="0">
              <a:buNone/>
              <a:defRPr sz="1800" b="1"/>
            </a:lvl5pPr>
            <a:lvl6pPr marL="2585923" indent="0">
              <a:buNone/>
              <a:defRPr sz="1800" b="1"/>
            </a:lvl6pPr>
            <a:lvl7pPr marL="3103108" indent="0">
              <a:buNone/>
              <a:defRPr sz="1800" b="1"/>
            </a:lvl7pPr>
            <a:lvl8pPr marL="3620292" indent="0">
              <a:buNone/>
              <a:defRPr sz="1800" b="1"/>
            </a:lvl8pPr>
            <a:lvl9pPr marL="4137477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7205" y="1971987"/>
            <a:ext cx="4393704" cy="358268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51466" y="1391912"/>
            <a:ext cx="4395430" cy="58008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185" indent="0">
              <a:buNone/>
              <a:defRPr sz="2300" b="1"/>
            </a:lvl2pPr>
            <a:lvl3pPr marL="1034369" indent="0">
              <a:buNone/>
              <a:defRPr sz="2000" b="1"/>
            </a:lvl3pPr>
            <a:lvl4pPr marL="1551554" indent="0">
              <a:buNone/>
              <a:defRPr sz="1800" b="1"/>
            </a:lvl4pPr>
            <a:lvl5pPr marL="2068739" indent="0">
              <a:buNone/>
              <a:defRPr sz="1800" b="1"/>
            </a:lvl5pPr>
            <a:lvl6pPr marL="2585923" indent="0">
              <a:buNone/>
              <a:defRPr sz="1800" b="1"/>
            </a:lvl6pPr>
            <a:lvl7pPr marL="3103108" indent="0">
              <a:buNone/>
              <a:defRPr sz="1800" b="1"/>
            </a:lvl7pPr>
            <a:lvl8pPr marL="3620292" indent="0">
              <a:buNone/>
              <a:defRPr sz="1800" b="1"/>
            </a:lvl8pPr>
            <a:lvl9pPr marL="4137477" indent="0">
              <a:buNone/>
              <a:defRPr sz="18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51466" y="1971987"/>
            <a:ext cx="4395430" cy="358268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986D-03BF-4DD7-8467-28B7664FC864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B8EC3-2B04-4CD3-8349-F9A6F34309B7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46009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21D1A-868A-40A9-81C3-DCF24DC96BB7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C3104-868E-4047-A812-D1929F6B9946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48803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63A8-623D-42DA-8E41-1364922D693E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97DBC-1F7E-4F85-8DDB-E2369F605616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42468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210" y="247578"/>
            <a:ext cx="3271540" cy="105364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867" y="247579"/>
            <a:ext cx="5559028" cy="530709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7210" y="1301226"/>
            <a:ext cx="3271540" cy="4253448"/>
          </a:xfrm>
        </p:spPr>
        <p:txBody>
          <a:bodyPr/>
          <a:lstStyle>
            <a:lvl1pPr marL="0" indent="0">
              <a:buNone/>
              <a:defRPr sz="1600"/>
            </a:lvl1pPr>
            <a:lvl2pPr marL="517185" indent="0">
              <a:buNone/>
              <a:defRPr sz="1400"/>
            </a:lvl2pPr>
            <a:lvl3pPr marL="1034369" indent="0">
              <a:buNone/>
              <a:defRPr sz="1100"/>
            </a:lvl3pPr>
            <a:lvl4pPr marL="1551554" indent="0">
              <a:buNone/>
              <a:defRPr sz="1000"/>
            </a:lvl4pPr>
            <a:lvl5pPr marL="2068739" indent="0">
              <a:buNone/>
              <a:defRPr sz="1000"/>
            </a:lvl5pPr>
            <a:lvl6pPr marL="2585923" indent="0">
              <a:buNone/>
              <a:defRPr sz="1000"/>
            </a:lvl6pPr>
            <a:lvl7pPr marL="3103108" indent="0">
              <a:buNone/>
              <a:defRPr sz="1000"/>
            </a:lvl7pPr>
            <a:lvl8pPr marL="3620292" indent="0">
              <a:buNone/>
              <a:defRPr sz="1000"/>
            </a:lvl8pPr>
            <a:lvl9pPr marL="4137477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16BE-0220-485F-B246-198D90289993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9D90-5667-4E00-8809-34C7025FE46A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12850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9113" y="4352767"/>
            <a:ext cx="5966460" cy="51386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9113" y="555616"/>
            <a:ext cx="5966460" cy="3730943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7185" indent="0">
              <a:buNone/>
              <a:defRPr sz="3200"/>
            </a:lvl2pPr>
            <a:lvl3pPr marL="1034369" indent="0">
              <a:buNone/>
              <a:defRPr sz="2700"/>
            </a:lvl3pPr>
            <a:lvl4pPr marL="1551554" indent="0">
              <a:buNone/>
              <a:defRPr sz="2300"/>
            </a:lvl4pPr>
            <a:lvl5pPr marL="2068739" indent="0">
              <a:buNone/>
              <a:defRPr sz="2300"/>
            </a:lvl5pPr>
            <a:lvl6pPr marL="2585923" indent="0">
              <a:buNone/>
              <a:defRPr sz="2300"/>
            </a:lvl6pPr>
            <a:lvl7pPr marL="3103108" indent="0">
              <a:buNone/>
              <a:defRPr sz="2300"/>
            </a:lvl7pPr>
            <a:lvl8pPr marL="3620292" indent="0">
              <a:buNone/>
              <a:defRPr sz="2300"/>
            </a:lvl8pPr>
            <a:lvl9pPr marL="4137477" indent="0">
              <a:buNone/>
              <a:defRPr sz="23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9113" y="4866636"/>
            <a:ext cx="5966460" cy="729779"/>
          </a:xfrm>
        </p:spPr>
        <p:txBody>
          <a:bodyPr/>
          <a:lstStyle>
            <a:lvl1pPr marL="0" indent="0">
              <a:buNone/>
              <a:defRPr sz="1600"/>
            </a:lvl1pPr>
            <a:lvl2pPr marL="517185" indent="0">
              <a:buNone/>
              <a:defRPr sz="1400"/>
            </a:lvl2pPr>
            <a:lvl3pPr marL="1034369" indent="0">
              <a:buNone/>
              <a:defRPr sz="1100"/>
            </a:lvl3pPr>
            <a:lvl4pPr marL="1551554" indent="0">
              <a:buNone/>
              <a:defRPr sz="1000"/>
            </a:lvl4pPr>
            <a:lvl5pPr marL="2068739" indent="0">
              <a:buNone/>
              <a:defRPr sz="1000"/>
            </a:lvl5pPr>
            <a:lvl6pPr marL="2585923" indent="0">
              <a:buNone/>
              <a:defRPr sz="1000"/>
            </a:lvl6pPr>
            <a:lvl7pPr marL="3103108" indent="0">
              <a:buNone/>
              <a:defRPr sz="1000"/>
            </a:lvl7pPr>
            <a:lvl8pPr marL="3620292" indent="0">
              <a:buNone/>
              <a:defRPr sz="1000"/>
            </a:lvl8pPr>
            <a:lvl9pPr marL="4137477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AB9D-447A-40CF-AD2A-A0501B8BB5B2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BF558-ACD5-4753-8FC1-CC93634142BD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397920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96888" y="249238"/>
            <a:ext cx="89503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437" tIns="51718" rIns="103437" bIns="51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96888" y="1450975"/>
            <a:ext cx="89503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437" tIns="51718" rIns="103437" bIns="51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Haga clic para modificar el estilo de texto del patrón</a:t>
            </a:r>
          </a:p>
          <a:p>
            <a:pPr lvl="1"/>
            <a:r>
              <a:rPr lang="es-ES_tradnl" altLang="es-CL"/>
              <a:t>Segundo nivel</a:t>
            </a:r>
          </a:p>
          <a:p>
            <a:pPr lvl="2"/>
            <a:r>
              <a:rPr lang="es-ES_tradnl" altLang="es-CL"/>
              <a:t>Tercer nivel</a:t>
            </a:r>
          </a:p>
          <a:p>
            <a:pPr lvl="3"/>
            <a:r>
              <a:rPr lang="es-ES_tradnl" altLang="es-CL"/>
              <a:t>Cuarto nivel</a:t>
            </a:r>
          </a:p>
          <a:p>
            <a:pPr lvl="4"/>
            <a:r>
              <a:rPr lang="es-ES_tradnl" altLang="es-C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6888" y="5762625"/>
            <a:ext cx="2320925" cy="331788"/>
          </a:xfrm>
          <a:prstGeom prst="rect">
            <a:avLst/>
          </a:prstGeom>
        </p:spPr>
        <p:txBody>
          <a:bodyPr vert="horz" wrap="square" lIns="103437" tIns="51718" rIns="103437" bIns="5171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7648768-04A8-46EE-937A-E4FE31E3438F}" type="datetime1">
              <a:rPr lang="es-ES_tradnl"/>
              <a:pPr>
                <a:defRPr/>
              </a:pPr>
              <a:t>19/03/2019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97250" y="5762625"/>
            <a:ext cx="3149600" cy="331788"/>
          </a:xfrm>
          <a:prstGeom prst="rect">
            <a:avLst/>
          </a:prstGeom>
        </p:spPr>
        <p:txBody>
          <a:bodyPr vert="horz" wrap="square" lIns="103437" tIns="51718" rIns="103437" bIns="5171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26288" y="5762625"/>
            <a:ext cx="2320925" cy="331788"/>
          </a:xfrm>
          <a:prstGeom prst="rect">
            <a:avLst/>
          </a:prstGeom>
        </p:spPr>
        <p:txBody>
          <a:bodyPr vert="horz" wrap="square" lIns="103437" tIns="51718" rIns="103437" bIns="5171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B08D22B-F77F-4AAD-8FB1-11E0FEE26C9D}" type="slidenum">
              <a:rPr lang="es-ES_tradnl" altLang="es-CL"/>
              <a:pPr/>
              <a:t>‹Nº›</a:t>
            </a:fld>
            <a:endParaRPr lang="es-ES_tradn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5159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pitchFamily="-52" charset="-128"/>
          <a:cs typeface="ＭＳ Ｐゴシック" pitchFamily="-52" charset="-128"/>
        </a:defRPr>
      </a:lvl1pPr>
      <a:lvl2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2pPr>
      <a:lvl3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3pPr>
      <a:lvl4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4pPr>
      <a:lvl5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5pPr>
      <a:lvl6pPr marL="457200" algn="ctr" defTabSz="51593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6pPr>
      <a:lvl7pPr marL="914400" algn="ctr" defTabSz="51593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7pPr>
      <a:lvl8pPr marL="1371600" algn="ctr" defTabSz="51593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8pPr>
      <a:lvl9pPr marL="1828800" algn="ctr" defTabSz="51593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-52" charset="0"/>
          <a:ea typeface="ＭＳ Ｐゴシック" pitchFamily="-52" charset="-128"/>
          <a:cs typeface="ＭＳ Ｐゴシック" pitchFamily="-52" charset="-128"/>
        </a:defRPr>
      </a:lvl9pPr>
    </p:titleStyle>
    <p:bodyStyle>
      <a:lvl1pPr marL="387350" indent="-387350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ＭＳ Ｐゴシック" pitchFamily="-52" charset="-128"/>
          <a:cs typeface="ＭＳ Ｐゴシック" pitchFamily="-52" charset="-128"/>
        </a:defRPr>
      </a:lvl1pPr>
      <a:lvl2pPr marL="839788" indent="-322263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ＭＳ Ｐゴシック" pitchFamily="-52" charset="-128"/>
          <a:cs typeface="+mn-cs"/>
        </a:defRPr>
      </a:lvl2pPr>
      <a:lvl3pPr marL="129222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52" charset="-128"/>
          <a:cs typeface="+mn-cs"/>
        </a:defRPr>
      </a:lvl3pPr>
      <a:lvl4pPr marL="1809750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ＭＳ Ｐゴシック" pitchFamily="-52" charset="-128"/>
          <a:cs typeface="+mn-cs"/>
        </a:defRPr>
      </a:lvl4pPr>
      <a:lvl5pPr marL="232727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ＭＳ Ｐゴシック" pitchFamily="-52" charset="-128"/>
          <a:cs typeface="+mn-cs"/>
        </a:defRPr>
      </a:lvl5pPr>
      <a:lvl6pPr marL="2844516" indent="-258592" algn="l" defTabSz="51718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1700" indent="-258592" algn="l" defTabSz="51718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8885" indent="-258592" algn="l" defTabSz="51718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6069" indent="-258592" algn="l" defTabSz="51718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185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369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554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8739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5923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108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292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7477" algn="l" defTabSz="5171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adroTexto 3"/>
          <p:cNvSpPr txBox="1">
            <a:spLocks noChangeArrowheads="1"/>
          </p:cNvSpPr>
          <p:nvPr/>
        </p:nvSpPr>
        <p:spPr bwMode="auto">
          <a:xfrm>
            <a:off x="400050" y="5953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CL" altLang="es-CL"/>
          </a:p>
        </p:txBody>
      </p:sp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410" y="5121051"/>
            <a:ext cx="1301316" cy="7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CuadroTexto 7"/>
          <p:cNvSpPr txBox="1">
            <a:spLocks noChangeArrowheads="1"/>
          </p:cNvSpPr>
          <p:nvPr/>
        </p:nvSpPr>
        <p:spPr bwMode="auto">
          <a:xfrm>
            <a:off x="1551670" y="2281027"/>
            <a:ext cx="68407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CL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Informe de resultados</a:t>
            </a:r>
          </a:p>
          <a:p>
            <a:pPr algn="ctr" eaLnBrk="1" hangingPunct="1"/>
            <a:r>
              <a:rPr lang="es-ES_tradnl" altLang="es-CL" sz="4000" b="1" dirty="0">
                <a:solidFill>
                  <a:srgbClr val="CC006A"/>
                </a:solidFill>
                <a:latin typeface="Century Gothic" panose="020B0502020202020204" pitchFamily="34" charset="0"/>
              </a:rPr>
              <a:t>Septiembre 2018 </a:t>
            </a:r>
          </a:p>
        </p:txBody>
      </p:sp>
      <p:pic>
        <p:nvPicPr>
          <p:cNvPr id="2054" name="Imagen 6" descr="Captura de pantalla 2014-01-22 a la(s) 15.56.2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62" y="5053335"/>
            <a:ext cx="8382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9902" y="5053335"/>
            <a:ext cx="2346659" cy="8524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mapa_ recoleta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010" y="408325"/>
            <a:ext cx="4905896" cy="5400000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1083618" y="1155901"/>
            <a:ext cx="3210282" cy="1602179"/>
            <a:chOff x="681648" y="1416931"/>
            <a:chExt cx="3210282" cy="1602179"/>
          </a:xfrm>
        </p:grpSpPr>
        <p:sp>
          <p:nvSpPr>
            <p:cNvPr id="4" name="Rectángulo 3"/>
            <p:cNvSpPr/>
            <p:nvPr/>
          </p:nvSpPr>
          <p:spPr>
            <a:xfrm>
              <a:off x="2312919" y="1416931"/>
              <a:ext cx="157901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4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charset="0"/>
                </a:rPr>
                <a:t>7.490</a:t>
              </a:r>
              <a:endParaRPr lang="es-CL" sz="4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648" y="1488938"/>
              <a:ext cx="1515006" cy="1458051"/>
            </a:xfrm>
            <a:prstGeom prst="rect">
              <a:avLst/>
            </a:prstGeom>
          </p:spPr>
        </p:pic>
        <p:sp>
          <p:nvSpPr>
            <p:cNvPr id="10" name="Rectángulo 9"/>
            <p:cNvSpPr/>
            <p:nvPr/>
          </p:nvSpPr>
          <p:spPr>
            <a:xfrm>
              <a:off x="2307754" y="2065003"/>
              <a:ext cx="157901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2800" b="1" dirty="0">
                  <a:solidFill>
                    <a:srgbClr val="CC006A"/>
                  </a:solidFill>
                  <a:latin typeface="Century Gothic" charset="0"/>
                </a:rPr>
                <a:t>Total Inscritos</a:t>
              </a:r>
              <a:endParaRPr lang="es-CL" sz="2800" dirty="0">
                <a:solidFill>
                  <a:srgbClr val="CC006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84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cono_bici-01.png"/>
          <p:cNvPicPr>
            <a:picLocks noChangeAspect="1"/>
          </p:cNvPicPr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88"/>
          <a:stretch/>
        </p:blipFill>
        <p:spPr>
          <a:xfrm>
            <a:off x="0" y="350095"/>
            <a:ext cx="4927792" cy="5665403"/>
          </a:xfrm>
          <a:prstGeom prst="rect">
            <a:avLst/>
          </a:prstGeom>
        </p:spPr>
      </p:pic>
      <p:sp>
        <p:nvSpPr>
          <p:cNvPr id="3076" name="CuadroTexto 7"/>
          <p:cNvSpPr txBox="1">
            <a:spLocks noChangeArrowheads="1"/>
          </p:cNvSpPr>
          <p:nvPr/>
        </p:nvSpPr>
        <p:spPr bwMode="auto">
          <a:xfrm>
            <a:off x="3603898" y="267201"/>
            <a:ext cx="58705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_tradnl" altLang="es-CL" sz="2200" b="1" dirty="0">
                <a:solidFill>
                  <a:srgbClr val="7F7F7F"/>
                </a:solidFill>
                <a:latin typeface="Century Gothic" panose="020B0502020202020204" pitchFamily="34" charset="0"/>
              </a:rPr>
              <a:t>Ubicación Estaciones Recoleta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018446" y="1452935"/>
            <a:ext cx="44679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C006A"/>
              </a:buClr>
              <a:buAutoNum type="arabicPeriod"/>
            </a:pPr>
            <a:r>
              <a:rPr lang="es-ES" dirty="0">
                <a:solidFill>
                  <a:srgbClr val="7F7F7F"/>
                </a:solidFill>
                <a:latin typeface="Century Gothic"/>
                <a:cs typeface="Century Gothic"/>
              </a:rPr>
              <a:t>Av. Perú / Maestra Lidia Torres</a:t>
            </a:r>
          </a:p>
          <a:p>
            <a:pPr marL="457200" indent="-457200">
              <a:buClr>
                <a:srgbClr val="CC006A"/>
              </a:buClr>
              <a:buAutoNum type="arabicPeriod"/>
            </a:pPr>
            <a:r>
              <a:rPr lang="es-ES" dirty="0">
                <a:solidFill>
                  <a:srgbClr val="7F7F7F"/>
                </a:solidFill>
                <a:latin typeface="Century Gothic"/>
                <a:cs typeface="Century Gothic"/>
              </a:rPr>
              <a:t>Bellavista / Recoleta</a:t>
            </a:r>
          </a:p>
          <a:p>
            <a:pPr marL="457200" indent="-457200">
              <a:buClr>
                <a:srgbClr val="CC006A"/>
              </a:buClr>
              <a:buAutoNum type="arabicPeriod"/>
            </a:pPr>
            <a:r>
              <a:rPr lang="es-ES" dirty="0">
                <a:solidFill>
                  <a:srgbClr val="7F7F7F"/>
                </a:solidFill>
                <a:latin typeface="Century Gothic"/>
                <a:cs typeface="Century Gothic"/>
              </a:rPr>
              <a:t>Cerro Blanco</a:t>
            </a:r>
          </a:p>
          <a:p>
            <a:pPr marL="457200" indent="-457200">
              <a:buClr>
                <a:srgbClr val="CC006A"/>
              </a:buClr>
              <a:buAutoNum type="arabicPeriod"/>
            </a:pPr>
            <a:r>
              <a:rPr lang="es-ES" dirty="0">
                <a:solidFill>
                  <a:srgbClr val="7F7F7F"/>
                </a:solidFill>
                <a:latin typeface="Century Gothic"/>
                <a:cs typeface="Century Gothic"/>
              </a:rPr>
              <a:t>Clínica Dávila</a:t>
            </a:r>
          </a:p>
          <a:p>
            <a:pPr marL="457200" indent="-457200">
              <a:buClr>
                <a:srgbClr val="CC006A"/>
              </a:buClr>
              <a:buAutoNum type="arabicPeriod"/>
            </a:pPr>
            <a:r>
              <a:rPr lang="es-ES" dirty="0">
                <a:solidFill>
                  <a:srgbClr val="7F7F7F"/>
                </a:solidFill>
                <a:latin typeface="Century Gothic"/>
                <a:cs typeface="Century Gothic"/>
              </a:rPr>
              <a:t>Loreto / Bellavista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27634" y="291143"/>
            <a:ext cx="7528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Cantidad de viajes mensual Recoleta</a:t>
            </a:r>
            <a:endParaRPr lang="es-CL" sz="2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8EC899-47C8-49CC-94A5-A3BD57E68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6132"/>
            <a:ext cx="9944100" cy="31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7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227634" y="291143"/>
            <a:ext cx="7528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Cantidad de viajes mensual Recoleta</a:t>
            </a:r>
            <a:endParaRPr lang="es-CL" sz="2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3568B5-2B33-452A-B849-9CB57841F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9757"/>
            <a:ext cx="9944100" cy="28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4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227634" y="291143"/>
            <a:ext cx="7528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Otros indicadores</a:t>
            </a:r>
            <a:endParaRPr lang="es-CL" sz="2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F01170-F7DF-4C1A-9ADD-1413370CF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6068"/>
            <a:ext cx="9944100" cy="28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20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adroTexto 3"/>
          <p:cNvSpPr txBox="1">
            <a:spLocks noChangeArrowheads="1"/>
          </p:cNvSpPr>
          <p:nvPr/>
        </p:nvSpPr>
        <p:spPr bwMode="auto">
          <a:xfrm>
            <a:off x="400050" y="59531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5159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CL" altLang="es-CL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410" y="5121051"/>
            <a:ext cx="1301316" cy="7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 descr="Captura de pantalla 2014-01-22 a la(s) 15.56.2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62" y="5053335"/>
            <a:ext cx="8382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9902" y="5053335"/>
            <a:ext cx="2346659" cy="8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99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Personalizado</PresentationFormat>
  <Paragraphs>16</Paragraphs>
  <Slides>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2015-10-28T19:14:33Z</dcterms:created>
  <dcterms:modified xsi:type="dcterms:W3CDTF">2019-03-19T19:58:49Z</dcterms:modified>
</cp:coreProperties>
</file>